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5" r:id="rId5"/>
    <p:sldId id="266" r:id="rId6"/>
    <p:sldId id="259" r:id="rId7"/>
    <p:sldId id="277" r:id="rId8"/>
    <p:sldId id="258" r:id="rId9"/>
    <p:sldId id="264" r:id="rId10"/>
    <p:sldId id="263" r:id="rId11"/>
    <p:sldId id="270" r:id="rId12"/>
    <p:sldId id="260" r:id="rId13"/>
    <p:sldId id="268" r:id="rId14"/>
    <p:sldId id="267" r:id="rId15"/>
    <p:sldId id="269" r:id="rId16"/>
    <p:sldId id="261" r:id="rId17"/>
    <p:sldId id="278" r:id="rId18"/>
    <p:sldId id="271" r:id="rId19"/>
    <p:sldId id="272" r:id="rId20"/>
    <p:sldId id="273" r:id="rId21"/>
    <p:sldId id="279" r:id="rId22"/>
    <p:sldId id="274" r:id="rId23"/>
    <p:sldId id="275" r:id="rId24"/>
    <p:sldId id="276" r:id="rId2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706270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897455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76368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58302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9091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313485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840467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90608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735886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67280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584416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477C8-07C3-4A6C-9691-236D6D4A00DE}" type="datetimeFigureOut">
              <a:rPr lang="zh-TW" altLang="en-US" smtClean="0"/>
              <a:pPr/>
              <a:t>2021/3/26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8764F-FDCD-4A37-B86D-E6AAAEF068E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953180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57158" y="285728"/>
            <a:ext cx="676875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CTF </a:t>
            </a:r>
            <a:r>
              <a:rPr lang="zh-TW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搶旗大賽實務技術</a:t>
            </a:r>
          </a:p>
        </p:txBody>
      </p:sp>
      <p:sp>
        <p:nvSpPr>
          <p:cNvPr id="5" name="矩形 4"/>
          <p:cNvSpPr/>
          <p:nvPr/>
        </p:nvSpPr>
        <p:spPr>
          <a:xfrm>
            <a:off x="539552" y="1196752"/>
            <a:ext cx="12779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平時</a:t>
            </a:r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報告 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標題 1"/>
          <p:cNvSpPr>
            <a:spLocks noGrp="1"/>
          </p:cNvSpPr>
          <p:nvPr>
            <p:ph type="ctrTitle"/>
          </p:nvPr>
        </p:nvSpPr>
        <p:spPr>
          <a:xfrm>
            <a:off x="971600" y="2420888"/>
            <a:ext cx="7772400" cy="1470025"/>
          </a:xfrm>
        </p:spPr>
        <p:txBody>
          <a:bodyPr/>
          <a:lstStyle/>
          <a:p>
            <a:r>
              <a:rPr lang="en-US" altLang="zh-TW" dirty="0" smtClean="0"/>
              <a:t>reverse-CTF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實戰報告</a:t>
            </a:r>
            <a:endParaRPr lang="zh-TW" altLang="en-US" dirty="0"/>
          </a:p>
        </p:txBody>
      </p:sp>
      <p:sp>
        <p:nvSpPr>
          <p:cNvPr id="7" name="副標題 2"/>
          <p:cNvSpPr>
            <a:spLocks noGrp="1"/>
          </p:cNvSpPr>
          <p:nvPr>
            <p:ph type="subTitle" idx="1"/>
          </p:nvPr>
        </p:nvSpPr>
        <p:spPr>
          <a:xfrm>
            <a:off x="1619672" y="4437112"/>
            <a:ext cx="6400800" cy="1198984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zh-TW" altLang="en-US" dirty="0" smtClean="0"/>
              <a:t>學生</a:t>
            </a:r>
            <a:r>
              <a:rPr lang="en-US" altLang="zh-TW" dirty="0" smtClean="0"/>
              <a:t>:</a:t>
            </a:r>
            <a:r>
              <a:rPr lang="zh-TW" altLang="en-US" dirty="0" smtClean="0"/>
              <a:t>陳昱璋</a:t>
            </a:r>
            <a:endParaRPr lang="en-US" altLang="zh-TW" dirty="0" smtClean="0"/>
          </a:p>
          <a:p>
            <a:pPr algn="l"/>
            <a:r>
              <a:rPr lang="zh-TW" altLang="en-US" dirty="0"/>
              <a:t>指導</a:t>
            </a:r>
            <a:r>
              <a:rPr lang="zh-TW" altLang="en-US" dirty="0" smtClean="0"/>
              <a:t>教授</a:t>
            </a:r>
            <a:r>
              <a:rPr lang="en-US" altLang="zh-TW" dirty="0" smtClean="0"/>
              <a:t>:</a:t>
            </a:r>
            <a:r>
              <a:rPr lang="zh-TW" altLang="en-US" dirty="0" smtClean="0"/>
              <a:t> 偉大的恩師 龍大大</a:t>
            </a:r>
            <a:endParaRPr lang="en-US" altLang="zh-TW" dirty="0" smtClean="0"/>
          </a:p>
          <a:p>
            <a:pPr algn="l"/>
            <a:r>
              <a:rPr lang="en-US" altLang="zh-TW" dirty="0" smtClean="0"/>
              <a:t>2021/3/</a:t>
            </a: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946176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71600" y="188640"/>
            <a:ext cx="6635080" cy="1143000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解題過程</a:t>
            </a:r>
            <a:r>
              <a:rPr lang="en-US" altLang="zh-TW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(2) strings reverse</a:t>
            </a:r>
            <a:br>
              <a:rPr lang="en-US" altLang="zh-TW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zh-TW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仔細慢慢</a:t>
            </a:r>
            <a:r>
              <a:rPr lang="zh-TW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看就會看到答案</a:t>
            </a:r>
            <a:endParaRPr lang="zh-TW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116013" y="1795391"/>
            <a:ext cx="6988175" cy="3914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圓角矩形 3"/>
          <p:cNvSpPr/>
          <p:nvPr/>
        </p:nvSpPr>
        <p:spPr>
          <a:xfrm>
            <a:off x="1071538" y="4000504"/>
            <a:ext cx="3071834" cy="21431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864221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95169" y="1600200"/>
            <a:ext cx="7753662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4191320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28596" y="2643182"/>
            <a:ext cx="8229600" cy="1143000"/>
          </a:xfrm>
        </p:spPr>
        <p:txBody>
          <a:bodyPr/>
          <a:lstStyle/>
          <a:p>
            <a:r>
              <a:rPr lang="zh-TW" altLang="en-US" dirty="0" smtClean="0"/>
              <a:t>實戰二</a:t>
            </a:r>
            <a:endParaRPr lang="zh-TW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23487"/>
            <a:ext cx="8229600" cy="40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3134505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zh-TW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4191320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57158" y="2786058"/>
            <a:ext cx="8229600" cy="1143000"/>
          </a:xfrm>
        </p:spPr>
        <p:txBody>
          <a:bodyPr/>
          <a:lstStyle/>
          <a:p>
            <a:r>
              <a:rPr lang="zh-TW" altLang="en-US" dirty="0" smtClean="0"/>
              <a:t>實戰三</a:t>
            </a:r>
            <a:endParaRPr lang="zh-TW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1651987"/>
            <a:ext cx="8229600" cy="442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1710290"/>
            <a:ext cx="8229600" cy="43057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圓角矩形 3"/>
          <p:cNvSpPr/>
          <p:nvPr/>
        </p:nvSpPr>
        <p:spPr>
          <a:xfrm>
            <a:off x="714348" y="5143512"/>
            <a:ext cx="1643074" cy="21431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agenda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13178759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0034" y="3000372"/>
            <a:ext cx="8229600" cy="1143000"/>
          </a:xfrm>
        </p:spPr>
        <p:txBody>
          <a:bodyPr/>
          <a:lstStyle/>
          <a:p>
            <a:r>
              <a:rPr lang="zh-TW" altLang="en-US" dirty="0" smtClean="0"/>
              <a:t>實戰四</a:t>
            </a:r>
            <a:endParaRPr lang="zh-TW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1647025"/>
            <a:ext cx="8229600" cy="4432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1688957"/>
            <a:ext cx="8229600" cy="4348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圓角矩形 3"/>
          <p:cNvSpPr/>
          <p:nvPr/>
        </p:nvSpPr>
        <p:spPr>
          <a:xfrm>
            <a:off x="1785918" y="3929066"/>
            <a:ext cx="2143140" cy="14287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解題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File</a:t>
            </a:r>
          </a:p>
          <a:p>
            <a:r>
              <a:rPr lang="en-US" altLang="zh-TW" dirty="0" smtClean="0"/>
              <a:t>file reverse</a:t>
            </a:r>
            <a:endParaRPr lang="en-US" altLang="zh-TW" dirty="0" smtClean="0"/>
          </a:p>
          <a:p>
            <a:r>
              <a:rPr lang="en-US" altLang="zh-TW" dirty="0" smtClean="0"/>
              <a:t>Strings</a:t>
            </a:r>
          </a:p>
          <a:p>
            <a:r>
              <a:rPr lang="zh-TW" altLang="en-US" dirty="0"/>
              <a:t>逆向</a:t>
            </a:r>
            <a:r>
              <a:rPr lang="zh-TW" altLang="en-US" dirty="0" smtClean="0"/>
              <a:t>成</a:t>
            </a:r>
            <a:r>
              <a:rPr lang="en-US" altLang="zh-TW" dirty="0" smtClean="0"/>
              <a:t>assembly </a:t>
            </a:r>
            <a:r>
              <a:rPr lang="en-US" altLang="zh-TW" dirty="0" smtClean="0">
                <a:sym typeface="Wingdings" panose="05000000000000000000" pitchFamily="2" charset="2"/>
              </a:rPr>
              <a:t></a:t>
            </a: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1834159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file reverse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40768"/>
          </a:xfrm>
        </p:spPr>
        <p:txBody>
          <a:bodyPr/>
          <a:lstStyle/>
          <a:p>
            <a:r>
              <a:rPr lang="en-US" altLang="zh-TW" sz="2000" dirty="0" smtClean="0"/>
              <a:t>reverse: </a:t>
            </a:r>
            <a:r>
              <a:rPr lang="en-US" altLang="zh-TW" sz="2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ELF 32-bit LSB executable</a:t>
            </a:r>
            <a:r>
              <a:rPr lang="en-US" altLang="zh-TW" sz="2000" dirty="0" smtClean="0"/>
              <a:t>, Intel 80386, version 1 (SYSV), dynamically linked, interpreter /lib/ld-linux.so.2, for GNU/Linux 2.6.32, </a:t>
            </a:r>
            <a:r>
              <a:rPr lang="en-US" altLang="zh-TW" sz="2000" dirty="0" err="1" smtClean="0"/>
              <a:t>BuildID</a:t>
            </a:r>
            <a:r>
              <a:rPr lang="en-US" altLang="zh-TW" sz="2000" dirty="0" smtClean="0"/>
              <a:t>[sha1]=0eae3e9fd6d9a63980d737561cba79a68e655c9f, not stripped</a:t>
            </a:r>
          </a:p>
          <a:p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971600" y="3079368"/>
            <a:ext cx="100219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 smtClean="0"/>
              <a:t>ELF </a:t>
            </a:r>
            <a:endParaRPr lang="zh-TW" altLang="en-US" sz="4000" dirty="0"/>
          </a:p>
        </p:txBody>
      </p:sp>
      <p:sp>
        <p:nvSpPr>
          <p:cNvPr id="6" name="矩形 5"/>
          <p:cNvSpPr/>
          <p:nvPr/>
        </p:nvSpPr>
        <p:spPr>
          <a:xfrm>
            <a:off x="827584" y="3789040"/>
            <a:ext cx="676875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/>
              <a:t>可執行與可鏈結格式 （英語：</a:t>
            </a:r>
            <a:r>
              <a:rPr lang="en-US" altLang="zh-TW" dirty="0" smtClean="0"/>
              <a:t>Executable and Linkable Format</a:t>
            </a:r>
            <a:r>
              <a:rPr lang="zh-TW" altLang="en-US" dirty="0" smtClean="0"/>
              <a:t>，縮寫為</a:t>
            </a:r>
            <a:r>
              <a:rPr lang="en-US" altLang="zh-TW" dirty="0" smtClean="0"/>
              <a:t>ELF</a:t>
            </a:r>
            <a:r>
              <a:rPr lang="zh-TW" altLang="en-US" dirty="0" smtClean="0"/>
              <a:t>），常被稱為</a:t>
            </a:r>
            <a:r>
              <a:rPr lang="en-US" altLang="zh-TW" dirty="0" smtClean="0"/>
              <a:t>ELF</a:t>
            </a:r>
            <a:r>
              <a:rPr lang="zh-TW" altLang="en-US" dirty="0" smtClean="0"/>
              <a:t>格式，在電腦科學中，是一種用於執行檔、目的檔、共享庫和核心轉儲</a:t>
            </a:r>
            <a:r>
              <a:rPr lang="en-US" altLang="zh-TW" dirty="0" smtClean="0"/>
              <a:t>(core dump)</a:t>
            </a:r>
            <a:r>
              <a:rPr lang="zh-TW" altLang="en-US" dirty="0" smtClean="0"/>
              <a:t>的標準檔案格式。</a:t>
            </a:r>
          </a:p>
          <a:p>
            <a:endParaRPr lang="zh-TW" altLang="en-US" dirty="0" smtClean="0"/>
          </a:p>
          <a:p>
            <a:r>
              <a:rPr lang="en-US" altLang="zh-TW" dirty="0" smtClean="0"/>
              <a:t>1999</a:t>
            </a:r>
            <a:r>
              <a:rPr lang="zh-TW" altLang="en-US" dirty="0" smtClean="0"/>
              <a:t>年，被</a:t>
            </a:r>
            <a:r>
              <a:rPr lang="en-US" altLang="zh-TW" dirty="0" smtClean="0"/>
              <a:t>86open</a:t>
            </a:r>
            <a:r>
              <a:rPr lang="zh-TW" altLang="en-US" dirty="0" smtClean="0"/>
              <a:t>專案選為</a:t>
            </a:r>
            <a:r>
              <a:rPr lang="en-US" altLang="zh-TW" dirty="0" smtClean="0"/>
              <a:t>x86</a:t>
            </a:r>
            <a:r>
              <a:rPr lang="zh-TW" altLang="en-US" dirty="0" smtClean="0"/>
              <a:t>架構上的類</a:t>
            </a:r>
            <a:r>
              <a:rPr lang="en-US" altLang="zh-TW" dirty="0" smtClean="0"/>
              <a:t>Unix</a:t>
            </a:r>
            <a:r>
              <a:rPr lang="zh-TW" altLang="en-US" dirty="0" smtClean="0"/>
              <a:t>作業系統的二進位檔案格式標準，用來取代</a:t>
            </a:r>
            <a:r>
              <a:rPr lang="en-US" altLang="zh-TW" dirty="0" smtClean="0"/>
              <a:t>COFF</a:t>
            </a:r>
            <a:r>
              <a:rPr lang="zh-TW" altLang="en-US" dirty="0" smtClean="0"/>
              <a:t>。因其可延伸性與靈活性，也可應用在其它處理器、電腦系統架構的作業系統上。</a:t>
            </a: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3393777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upload.wikimedia.org/wikipedia/commons/thumb/7/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44" y="428604"/>
            <a:ext cx="5544616" cy="614066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5857884" y="357166"/>
            <a:ext cx="223224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400" dirty="0" err="1" smtClean="0"/>
              <a:t>read</a:t>
            </a:r>
            <a:r>
              <a:rPr lang="en-US" altLang="zh-TW" sz="44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elf</a:t>
            </a:r>
            <a:endParaRPr lang="zh-TW" altLang="en-US" sz="4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4929190" y="1285860"/>
            <a:ext cx="35004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err="1" smtClean="0"/>
              <a:t>readelf</a:t>
            </a:r>
            <a:r>
              <a:rPr lang="zh-TW" altLang="en-US" dirty="0" smtClean="0"/>
              <a:t>是在類</a:t>
            </a:r>
            <a:r>
              <a:rPr lang="en-US" altLang="zh-TW" dirty="0" smtClean="0">
                <a:solidFill>
                  <a:srgbClr val="FF0000"/>
                </a:solidFill>
              </a:rPr>
              <a:t>Unix</a:t>
            </a:r>
            <a:r>
              <a:rPr lang="zh-TW" altLang="en-US" dirty="0" smtClean="0"/>
              <a:t>系統上顯示關於</a:t>
            </a:r>
            <a:r>
              <a:rPr lang="zh-TW" altLang="en-US" dirty="0" smtClean="0">
                <a:solidFill>
                  <a:srgbClr val="FF0000"/>
                </a:solidFill>
              </a:rPr>
              <a:t>目的檔</a:t>
            </a:r>
            <a:r>
              <a:rPr lang="zh-TW" altLang="en-US" dirty="0" smtClean="0"/>
              <a:t>的各種資訊的程式。如其名字所示，它讀取</a:t>
            </a:r>
            <a:r>
              <a:rPr lang="en-US" altLang="zh-TW" dirty="0" smtClean="0">
                <a:solidFill>
                  <a:srgbClr val="FF0000"/>
                </a:solidFill>
              </a:rPr>
              <a:t>ELF</a:t>
            </a:r>
            <a:r>
              <a:rPr lang="zh-TW" altLang="en-US" dirty="0" smtClean="0"/>
              <a:t>格式的目的檔。它與</a:t>
            </a:r>
            <a:r>
              <a:rPr lang="en-US" altLang="zh-TW" dirty="0" err="1" smtClean="0">
                <a:solidFill>
                  <a:srgbClr val="FF0000"/>
                </a:solidFill>
              </a:rPr>
              <a:t>objdump</a:t>
            </a:r>
            <a:r>
              <a:rPr lang="zh-TW" altLang="en-US" dirty="0" smtClean="0"/>
              <a:t>一起都是</a:t>
            </a:r>
            <a:r>
              <a:rPr lang="en-US" altLang="zh-TW" dirty="0" err="1" smtClean="0">
                <a:solidFill>
                  <a:srgbClr val="FF0000"/>
                </a:solidFill>
              </a:rPr>
              <a:t>GNUBinutils</a:t>
            </a:r>
            <a:r>
              <a:rPr lang="zh-TW" altLang="en-US" dirty="0" smtClean="0"/>
              <a:t>的一部份。</a:t>
            </a: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3572093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779934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57158" y="2643182"/>
            <a:ext cx="8229600" cy="1143000"/>
          </a:xfrm>
        </p:spPr>
        <p:txBody>
          <a:bodyPr/>
          <a:lstStyle/>
          <a:p>
            <a:r>
              <a:rPr lang="zh-TW" altLang="en-US" dirty="0" smtClean="0"/>
              <a:t>實戰一</a:t>
            </a:r>
            <a:endParaRPr lang="zh-TW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79388" y="1384147"/>
            <a:ext cx="8843962" cy="47389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519354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解題</a:t>
            </a:r>
            <a:r>
              <a:rPr lang="zh-TW" altLang="en-US" dirty="0" smtClean="0"/>
              <a:t>過程</a:t>
            </a:r>
            <a:r>
              <a:rPr lang="en-US" altLang="zh-TW" dirty="0" smtClean="0"/>
              <a:t>(1)</a:t>
            </a:r>
            <a:endParaRPr lang="zh-TW" alt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911225" y="1769865"/>
            <a:ext cx="7321550" cy="4186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547307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234</Words>
  <Application>Microsoft Office PowerPoint</Application>
  <PresentationFormat>如螢幕大小 (4:3)</PresentationFormat>
  <Paragraphs>26</Paragraphs>
  <Slides>24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25" baseType="lpstr">
      <vt:lpstr>Office 佈景主題</vt:lpstr>
      <vt:lpstr>reverse-CTF 實戰報告</vt:lpstr>
      <vt:lpstr>agenda</vt:lpstr>
      <vt:lpstr>解題</vt:lpstr>
      <vt:lpstr>file reverse</vt:lpstr>
      <vt:lpstr>投影片 5</vt:lpstr>
      <vt:lpstr>投影片 6</vt:lpstr>
      <vt:lpstr>實戰一</vt:lpstr>
      <vt:lpstr>投影片 8</vt:lpstr>
      <vt:lpstr>解題過程(1)</vt:lpstr>
      <vt:lpstr>解題過程(2) strings reverse 仔細慢慢看就會看到答案</vt:lpstr>
      <vt:lpstr>投影片 11</vt:lpstr>
      <vt:lpstr>投影片 12</vt:lpstr>
      <vt:lpstr>實戰二</vt:lpstr>
      <vt:lpstr>投影片 14</vt:lpstr>
      <vt:lpstr>投影片 15</vt:lpstr>
      <vt:lpstr>投影片 16</vt:lpstr>
      <vt:lpstr>實戰三</vt:lpstr>
      <vt:lpstr>投影片 18</vt:lpstr>
      <vt:lpstr>投影片 19</vt:lpstr>
      <vt:lpstr>投影片 20</vt:lpstr>
      <vt:lpstr>實戰四</vt:lpstr>
      <vt:lpstr>投影片 22</vt:lpstr>
      <vt:lpstr>投影片 23</vt:lpstr>
      <vt:lpstr>投影片 24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KSUIE</dc:creator>
  <cp:lastModifiedBy>user</cp:lastModifiedBy>
  <cp:revision>27</cp:revision>
  <dcterms:created xsi:type="dcterms:W3CDTF">2021-03-13T02:04:57Z</dcterms:created>
  <dcterms:modified xsi:type="dcterms:W3CDTF">2021-03-26T16:18:13Z</dcterms:modified>
</cp:coreProperties>
</file>

<file path=docProps/thumbnail.jpeg>
</file>